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28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149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9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7980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31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20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3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2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6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3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E8EF-F15B-46AB-A5BE-8846CA16B45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577A3B9-FAFC-464F-A99A-5BA41894E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van.changela273@gmail.com" TargetMode="External"/><Relationship Id="rId2" Type="http://schemas.openxmlformats.org/officeDocument/2006/relationships/hyperlink" Target="mailto:kpatel9899s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shivangpanara@gmail.com" TargetMode="External"/><Relationship Id="rId4" Type="http://schemas.openxmlformats.org/officeDocument/2006/relationships/hyperlink" Target="mailto:devanggarach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823" y="1741731"/>
            <a:ext cx="9061330" cy="1646302"/>
          </a:xfrm>
        </p:spPr>
        <p:txBody>
          <a:bodyPr/>
          <a:lstStyle/>
          <a:p>
            <a:pPr algn="ctr"/>
            <a:r>
              <a:rPr lang="en-US" dirty="0" smtClean="0"/>
              <a:t>Smart City </a:t>
            </a:r>
            <a:r>
              <a:rPr lang="en-US" dirty="0" err="1" smtClean="0"/>
              <a:t>Hackathon</a:t>
            </a:r>
            <a:r>
              <a:rPr lang="en-US" dirty="0" smtClean="0"/>
              <a:t> Rajkot 2020 - 21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23" y="2597458"/>
            <a:ext cx="1933575" cy="79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96" y="2515109"/>
            <a:ext cx="803757" cy="1256728"/>
          </a:xfrm>
          <a:prstGeom prst="rect">
            <a:avLst/>
          </a:prstGeom>
        </p:spPr>
      </p:pic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435354" y="4125690"/>
            <a:ext cx="3504268" cy="57673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Team ID : TM000079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6823" y="544007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Problem Type	      : Environment</a:t>
            </a:r>
          </a:p>
          <a:p>
            <a:r>
              <a:rPr lang="en-US" dirty="0" smtClean="0"/>
              <a:t>Problem ID	      : SCHR033</a:t>
            </a:r>
          </a:p>
          <a:p>
            <a:r>
              <a:rPr lang="en-US" dirty="0" smtClean="0"/>
              <a:t>Problem Statement    : Plant a tree app.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7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8497591" cy="4779895"/>
          </a:xfrm>
        </p:spPr>
      </p:pic>
    </p:spTree>
    <p:extLst>
      <p:ext uri="{BB962C8B-B14F-4D97-AF65-F5344CB8AC3E}">
        <p14:creationId xmlns:p14="http://schemas.microsoft.com/office/powerpoint/2010/main" val="184104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8" y="811370"/>
            <a:ext cx="8085468" cy="4548076"/>
          </a:xfrm>
        </p:spPr>
      </p:pic>
    </p:spTree>
    <p:extLst>
      <p:ext uri="{BB962C8B-B14F-4D97-AF65-F5344CB8AC3E}">
        <p14:creationId xmlns:p14="http://schemas.microsoft.com/office/powerpoint/2010/main" val="420827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17432"/>
            <a:ext cx="8451800" cy="4754138"/>
          </a:xfrm>
        </p:spPr>
      </p:pic>
    </p:spTree>
    <p:extLst>
      <p:ext uri="{BB962C8B-B14F-4D97-AF65-F5344CB8AC3E}">
        <p14:creationId xmlns:p14="http://schemas.microsoft.com/office/powerpoint/2010/main" val="197604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6" y="1270000"/>
            <a:ext cx="8902703" cy="5007771"/>
          </a:xfrm>
        </p:spPr>
      </p:pic>
    </p:spTree>
    <p:extLst>
      <p:ext uri="{BB962C8B-B14F-4D97-AF65-F5344CB8AC3E}">
        <p14:creationId xmlns:p14="http://schemas.microsoft.com/office/powerpoint/2010/main" val="56482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59100"/>
            <a:ext cx="8199946" cy="4612470"/>
          </a:xfrm>
        </p:spPr>
      </p:pic>
    </p:spTree>
    <p:extLst>
      <p:ext uri="{BB962C8B-B14F-4D97-AF65-F5344CB8AC3E}">
        <p14:creationId xmlns:p14="http://schemas.microsoft.com/office/powerpoint/2010/main" val="192579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0" y="1270000"/>
            <a:ext cx="7970988" cy="4483681"/>
          </a:xfrm>
        </p:spPr>
      </p:pic>
    </p:spTree>
    <p:extLst>
      <p:ext uri="{BB962C8B-B14F-4D97-AF65-F5344CB8AC3E}">
        <p14:creationId xmlns:p14="http://schemas.microsoft.com/office/powerpoint/2010/main" val="72387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03986"/>
            <a:ext cx="8199611" cy="4612281"/>
          </a:xfrm>
        </p:spPr>
      </p:pic>
    </p:spTree>
    <p:extLst>
      <p:ext uri="{BB962C8B-B14F-4D97-AF65-F5344CB8AC3E}">
        <p14:creationId xmlns:p14="http://schemas.microsoft.com/office/powerpoint/2010/main" val="348268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16676"/>
            <a:ext cx="8062572" cy="4535197"/>
          </a:xfrm>
        </p:spPr>
      </p:pic>
    </p:spTree>
    <p:extLst>
      <p:ext uri="{BB962C8B-B14F-4D97-AF65-F5344CB8AC3E}">
        <p14:creationId xmlns:p14="http://schemas.microsoft.com/office/powerpoint/2010/main" val="3602490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1577582"/>
            <a:ext cx="7936788" cy="4464444"/>
          </a:xfrm>
        </p:spPr>
      </p:pic>
    </p:spTree>
    <p:extLst>
      <p:ext uri="{BB962C8B-B14F-4D97-AF65-F5344CB8AC3E}">
        <p14:creationId xmlns:p14="http://schemas.microsoft.com/office/powerpoint/2010/main" val="430624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5" y="1532586"/>
            <a:ext cx="8016780" cy="4509439"/>
          </a:xfrm>
        </p:spPr>
      </p:pic>
    </p:spTree>
    <p:extLst>
      <p:ext uri="{BB962C8B-B14F-4D97-AF65-F5344CB8AC3E}">
        <p14:creationId xmlns:p14="http://schemas.microsoft.com/office/powerpoint/2010/main" val="412824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396" y="970208"/>
            <a:ext cx="8596668" cy="1320800"/>
          </a:xfrm>
        </p:spPr>
        <p:txBody>
          <a:bodyPr/>
          <a:lstStyle/>
          <a:p>
            <a:r>
              <a:rPr lang="en-US" dirty="0" smtClean="0"/>
              <a:t>Team Members &amp; Mentors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2451" y="1890898"/>
            <a:ext cx="5438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Faculty Guide	      : </a:t>
            </a:r>
            <a:r>
              <a:rPr lang="en-US" sz="2000" dirty="0" err="1" smtClean="0"/>
              <a:t>Niraj</a:t>
            </a:r>
            <a:r>
              <a:rPr lang="en-US" sz="2000" dirty="0" smtClean="0"/>
              <a:t> </a:t>
            </a:r>
            <a:r>
              <a:rPr lang="en-US" sz="2000" dirty="0" err="1" smtClean="0"/>
              <a:t>Bhagvhandani</a:t>
            </a:r>
            <a:endParaRPr lang="en-US" sz="2000" dirty="0" smtClean="0"/>
          </a:p>
          <a:p>
            <a:r>
              <a:rPr lang="en-US" sz="2000" dirty="0" smtClean="0"/>
              <a:t>Assistant Professor at </a:t>
            </a:r>
            <a:r>
              <a:rPr lang="en-US" sz="2000" dirty="0" err="1" smtClean="0"/>
              <a:t>Atmiya</a:t>
            </a:r>
            <a:r>
              <a:rPr lang="en-US" sz="2000" dirty="0" smtClean="0"/>
              <a:t> University</a:t>
            </a:r>
            <a:endParaRPr lang="en-US" sz="2000" dirty="0"/>
          </a:p>
        </p:txBody>
      </p:sp>
      <p:sp>
        <p:nvSpPr>
          <p:cNvPr id="5" name="Subtitle 7"/>
          <p:cNvSpPr txBox="1">
            <a:spLocks/>
          </p:cNvSpPr>
          <p:nvPr/>
        </p:nvSpPr>
        <p:spPr>
          <a:xfrm>
            <a:off x="882451" y="2820473"/>
            <a:ext cx="8995645" cy="3567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/>
              <a:t>Team Members:</a:t>
            </a:r>
          </a:p>
          <a:p>
            <a:pPr marL="0" indent="0">
              <a:buNone/>
            </a:pPr>
            <a:r>
              <a:rPr lang="en-US" sz="2000" dirty="0" smtClean="0"/>
              <a:t>1. </a:t>
            </a:r>
            <a:r>
              <a:rPr lang="en-US" sz="2000" dirty="0" err="1" smtClean="0"/>
              <a:t>Aghera</a:t>
            </a:r>
            <a:r>
              <a:rPr lang="en-US" sz="2000" dirty="0" smtClean="0"/>
              <a:t> Kevin </a:t>
            </a:r>
            <a:r>
              <a:rPr lang="en-US" sz="2000" dirty="0" err="1" smtClean="0"/>
              <a:t>Bipinbhai</a:t>
            </a:r>
            <a:r>
              <a:rPr lang="en-US" sz="2000" dirty="0" smtClean="0"/>
              <a:t>		 (</a:t>
            </a:r>
            <a:r>
              <a:rPr lang="en-US" sz="2000" dirty="0" smtClean="0">
                <a:hlinkClick r:id="rId2"/>
              </a:rPr>
              <a:t>kpatel9899s@gmail.com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Contact No. : 8140169137 – MCA Semester -4, </a:t>
            </a:r>
            <a:r>
              <a:rPr lang="en-US" sz="2000" dirty="0" err="1" smtClean="0"/>
              <a:t>Atmiya</a:t>
            </a:r>
            <a:r>
              <a:rPr lang="en-US" sz="2000" dirty="0" smtClean="0"/>
              <a:t> University - Rajkot</a:t>
            </a:r>
          </a:p>
          <a:p>
            <a:pPr marL="0" indent="0">
              <a:buNone/>
            </a:pPr>
            <a:r>
              <a:rPr lang="en-US" sz="2000" dirty="0" smtClean="0"/>
              <a:t>2. </a:t>
            </a:r>
            <a:r>
              <a:rPr lang="en-US" sz="2000" dirty="0" err="1" smtClean="0"/>
              <a:t>Changela</a:t>
            </a:r>
            <a:r>
              <a:rPr lang="en-US" sz="2000" dirty="0" smtClean="0"/>
              <a:t> </a:t>
            </a:r>
            <a:r>
              <a:rPr lang="en-US" sz="2000" dirty="0" err="1" smtClean="0"/>
              <a:t>Savan</a:t>
            </a:r>
            <a:r>
              <a:rPr lang="en-US" sz="2000" dirty="0" smtClean="0"/>
              <a:t> </a:t>
            </a:r>
            <a:r>
              <a:rPr lang="en-US" sz="2000" dirty="0" err="1" smtClean="0"/>
              <a:t>Parsudbhai</a:t>
            </a:r>
            <a:r>
              <a:rPr lang="en-US" sz="2000" dirty="0" smtClean="0"/>
              <a:t> 	(</a:t>
            </a:r>
            <a:r>
              <a:rPr lang="en-US" sz="2000" dirty="0" smtClean="0">
                <a:hlinkClick r:id="rId3"/>
              </a:rPr>
              <a:t>savan.changela273@gmail.com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	Contact No. : 9537839403 </a:t>
            </a:r>
            <a:r>
              <a:rPr lang="en-US" sz="2000" dirty="0"/>
              <a:t>– MCA Semester -4, </a:t>
            </a:r>
            <a:r>
              <a:rPr lang="en-US" sz="2000" dirty="0" err="1"/>
              <a:t>Atmiya</a:t>
            </a:r>
            <a:r>
              <a:rPr lang="en-US" sz="2000" dirty="0"/>
              <a:t> University - </a:t>
            </a:r>
            <a:r>
              <a:rPr lang="en-US" sz="2000" dirty="0" smtClean="0"/>
              <a:t>Rajkot</a:t>
            </a:r>
          </a:p>
          <a:p>
            <a:pPr marL="0" indent="0">
              <a:buNone/>
            </a:pPr>
            <a:r>
              <a:rPr lang="en-US" sz="2000" dirty="0" smtClean="0"/>
              <a:t>3. Garach Devang </a:t>
            </a:r>
            <a:r>
              <a:rPr lang="en-US" sz="2000" dirty="0" err="1" smtClean="0"/>
              <a:t>Bharatbhai</a:t>
            </a:r>
            <a:r>
              <a:rPr lang="en-US" sz="2000" dirty="0" smtClean="0"/>
              <a:t> 	(</a:t>
            </a:r>
            <a:r>
              <a:rPr lang="en-US" sz="2000" dirty="0" smtClean="0">
                <a:hlinkClick r:id="rId4"/>
              </a:rPr>
              <a:t>devanggarach@gmail.com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Contact No.  : 8460352525 – </a:t>
            </a:r>
            <a:r>
              <a:rPr lang="en-US" sz="2000" dirty="0"/>
              <a:t>MCA Semester -4, </a:t>
            </a:r>
            <a:r>
              <a:rPr lang="en-US" sz="2000" dirty="0" err="1"/>
              <a:t>Atmiya</a:t>
            </a:r>
            <a:r>
              <a:rPr lang="en-US" sz="2000" dirty="0"/>
              <a:t> University - Rajkot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4. </a:t>
            </a:r>
            <a:r>
              <a:rPr lang="en-US" sz="2000" dirty="0" err="1" smtClean="0"/>
              <a:t>Panara</a:t>
            </a:r>
            <a:r>
              <a:rPr lang="en-US" sz="2000" dirty="0" smtClean="0"/>
              <a:t> </a:t>
            </a:r>
            <a:r>
              <a:rPr lang="en-US" sz="2000" dirty="0" err="1" smtClean="0"/>
              <a:t>Shivang</a:t>
            </a:r>
            <a:r>
              <a:rPr lang="en-US" sz="2000" dirty="0" smtClean="0"/>
              <a:t> </a:t>
            </a:r>
            <a:r>
              <a:rPr lang="en-US" sz="2000" dirty="0" err="1" smtClean="0"/>
              <a:t>Dilipbhai</a:t>
            </a:r>
            <a:r>
              <a:rPr lang="en-US" sz="2000" dirty="0" smtClean="0"/>
              <a:t> 	(</a:t>
            </a:r>
            <a:r>
              <a:rPr lang="en-US" sz="2000" dirty="0" smtClean="0">
                <a:hlinkClick r:id="rId5"/>
              </a:rPr>
              <a:t>shivangpanara@gmail.com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Contat</a:t>
            </a:r>
            <a:r>
              <a:rPr lang="en-US" sz="2000" dirty="0" smtClean="0"/>
              <a:t> No.    : 9106861734 </a:t>
            </a:r>
            <a:r>
              <a:rPr lang="en-US" sz="2000" dirty="0"/>
              <a:t>– </a:t>
            </a:r>
            <a:r>
              <a:rPr lang="en-US" sz="2000" dirty="0" smtClean="0"/>
              <a:t>BE in Electronic &amp; Communication </a:t>
            </a:r>
            <a:r>
              <a:rPr lang="en-US" sz="2000" dirty="0"/>
              <a:t>Semester </a:t>
            </a:r>
            <a:r>
              <a:rPr lang="en-US" sz="2000" dirty="0" smtClean="0"/>
              <a:t>-6, 							     </a:t>
            </a:r>
            <a:r>
              <a:rPr lang="en-US" sz="2000" dirty="0" err="1" smtClean="0"/>
              <a:t>Atmiya</a:t>
            </a:r>
            <a:r>
              <a:rPr lang="en-US" sz="2000" dirty="0" smtClean="0"/>
              <a:t> Institute of Information &amp; Technology </a:t>
            </a:r>
            <a:r>
              <a:rPr lang="en-US" sz="2000" dirty="0"/>
              <a:t>- Rajkot</a:t>
            </a:r>
          </a:p>
        </p:txBody>
      </p:sp>
    </p:spTree>
    <p:extLst>
      <p:ext uri="{BB962C8B-B14F-4D97-AF65-F5344CB8AC3E}">
        <p14:creationId xmlns:p14="http://schemas.microsoft.com/office/powerpoint/2010/main" val="24564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3" y="1661376"/>
            <a:ext cx="7787822" cy="4380650"/>
          </a:xfrm>
        </p:spPr>
      </p:pic>
    </p:spTree>
    <p:extLst>
      <p:ext uri="{BB962C8B-B14F-4D97-AF65-F5344CB8AC3E}">
        <p14:creationId xmlns:p14="http://schemas.microsoft.com/office/powerpoint/2010/main" val="129536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8" y="1570338"/>
            <a:ext cx="7949667" cy="4471688"/>
          </a:xfrm>
        </p:spPr>
      </p:pic>
    </p:spTree>
    <p:extLst>
      <p:ext uri="{BB962C8B-B14F-4D97-AF65-F5344CB8AC3E}">
        <p14:creationId xmlns:p14="http://schemas.microsoft.com/office/powerpoint/2010/main" val="207839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83296"/>
            <a:ext cx="7748851" cy="4358729"/>
          </a:xfrm>
        </p:spPr>
      </p:pic>
    </p:spTree>
    <p:extLst>
      <p:ext uri="{BB962C8B-B14F-4D97-AF65-F5344CB8AC3E}">
        <p14:creationId xmlns:p14="http://schemas.microsoft.com/office/powerpoint/2010/main" val="3294418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1" y="1555850"/>
            <a:ext cx="7975424" cy="4486176"/>
          </a:xfrm>
        </p:spPr>
      </p:pic>
    </p:spTree>
    <p:extLst>
      <p:ext uri="{BB962C8B-B14F-4D97-AF65-F5344CB8AC3E}">
        <p14:creationId xmlns:p14="http://schemas.microsoft.com/office/powerpoint/2010/main" val="145007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1329676"/>
            <a:ext cx="8381600" cy="4712350"/>
          </a:xfrm>
        </p:spPr>
      </p:pic>
    </p:spTree>
    <p:extLst>
      <p:ext uri="{BB962C8B-B14F-4D97-AF65-F5344CB8AC3E}">
        <p14:creationId xmlns:p14="http://schemas.microsoft.com/office/powerpoint/2010/main" val="1020142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6" y="1532586"/>
            <a:ext cx="8020694" cy="4509439"/>
          </a:xfrm>
        </p:spPr>
      </p:pic>
    </p:spTree>
    <p:extLst>
      <p:ext uri="{BB962C8B-B14F-4D97-AF65-F5344CB8AC3E}">
        <p14:creationId xmlns:p14="http://schemas.microsoft.com/office/powerpoint/2010/main" val="303144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2434"/>
            <a:ext cx="8066508" cy="4535197"/>
          </a:xfrm>
        </p:spPr>
      </p:pic>
    </p:spTree>
    <p:extLst>
      <p:ext uri="{BB962C8B-B14F-4D97-AF65-F5344CB8AC3E}">
        <p14:creationId xmlns:p14="http://schemas.microsoft.com/office/powerpoint/2010/main" val="3275962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4" y="775968"/>
            <a:ext cx="9664241" cy="5433483"/>
          </a:xfrm>
        </p:spPr>
      </p:pic>
    </p:spTree>
    <p:extLst>
      <p:ext uri="{BB962C8B-B14F-4D97-AF65-F5344CB8AC3E}">
        <p14:creationId xmlns:p14="http://schemas.microsoft.com/office/powerpoint/2010/main" val="3891037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6" y="1700012"/>
            <a:ext cx="7722904" cy="4342014"/>
          </a:xfrm>
        </p:spPr>
      </p:pic>
    </p:spTree>
    <p:extLst>
      <p:ext uri="{BB962C8B-B14F-4D97-AF65-F5344CB8AC3E}">
        <p14:creationId xmlns:p14="http://schemas.microsoft.com/office/powerpoint/2010/main" val="29452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43190"/>
            <a:ext cx="8891158" cy="4998836"/>
          </a:xfrm>
        </p:spPr>
      </p:pic>
    </p:spTree>
    <p:extLst>
      <p:ext uri="{BB962C8B-B14F-4D97-AF65-F5344CB8AC3E}">
        <p14:creationId xmlns:p14="http://schemas.microsoft.com/office/powerpoint/2010/main" val="187920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03793" cy="768439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Tools and Technologies used to solve the problem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77253"/>
            <a:ext cx="8596668" cy="3880773"/>
          </a:xfrm>
        </p:spPr>
        <p:txBody>
          <a:bodyPr/>
          <a:lstStyle/>
          <a:p>
            <a:r>
              <a:rPr lang="en-US" dirty="0" smtClean="0"/>
              <a:t>Android Studio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PHP</a:t>
            </a:r>
          </a:p>
          <a:p>
            <a:r>
              <a:rPr lang="en-US" dirty="0" smtClean="0"/>
              <a:t>C Language</a:t>
            </a:r>
          </a:p>
          <a:p>
            <a:r>
              <a:rPr lang="en-US" dirty="0" err="1" smtClean="0"/>
              <a:t>Arduino</a:t>
            </a:r>
            <a:endParaRPr lang="en-US" dirty="0" smtClean="0"/>
          </a:p>
          <a:p>
            <a:r>
              <a:rPr lang="en-US" dirty="0" err="1" smtClean="0"/>
              <a:t>NodeMCU</a:t>
            </a:r>
            <a:endParaRPr lang="en-US" dirty="0" smtClean="0"/>
          </a:p>
          <a:p>
            <a:r>
              <a:rPr lang="en-US" dirty="0" smtClean="0"/>
              <a:t>ESP8266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Solenoid Valves,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560" y="3309869"/>
            <a:ext cx="3289359" cy="1080395"/>
          </a:xfrm>
        </p:spPr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6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Map/Flow diagram of 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22738"/>
            <a:ext cx="7758107" cy="4818533"/>
          </a:xfrm>
        </p:spPr>
      </p:pic>
    </p:spTree>
    <p:extLst>
      <p:ext uri="{BB962C8B-B14F-4D97-AF65-F5344CB8AC3E}">
        <p14:creationId xmlns:p14="http://schemas.microsoft.com/office/powerpoint/2010/main" val="2609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Pictorial Flow of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1661375"/>
            <a:ext cx="8809633" cy="4906849"/>
          </a:xfrm>
        </p:spPr>
      </p:pic>
    </p:spTree>
    <p:extLst>
      <p:ext uri="{BB962C8B-B14F-4D97-AF65-F5344CB8AC3E}">
        <p14:creationId xmlns:p14="http://schemas.microsoft.com/office/powerpoint/2010/main" val="34519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955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Screenshoot</a:t>
            </a:r>
            <a:r>
              <a:rPr lang="en-US" sz="3200" dirty="0" smtClean="0"/>
              <a:t> / Photo of practical with </a:t>
            </a:r>
            <a:r>
              <a:rPr lang="en-US" sz="3200" dirty="0" err="1" smtClean="0"/>
              <a:t>arduino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0" y="1429555"/>
            <a:ext cx="8574929" cy="4816699"/>
          </a:xfrm>
        </p:spPr>
      </p:pic>
    </p:spTree>
    <p:extLst>
      <p:ext uri="{BB962C8B-B14F-4D97-AF65-F5344CB8AC3E}">
        <p14:creationId xmlns:p14="http://schemas.microsoft.com/office/powerpoint/2010/main" val="27377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94" y="-12881"/>
            <a:ext cx="525321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58" y="-25758"/>
            <a:ext cx="3322750" cy="7088535"/>
          </a:xfrm>
        </p:spPr>
      </p:pic>
    </p:spTree>
    <p:extLst>
      <p:ext uri="{BB962C8B-B14F-4D97-AF65-F5344CB8AC3E}">
        <p14:creationId xmlns:p14="http://schemas.microsoft.com/office/powerpoint/2010/main" val="39380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92" y="746976"/>
            <a:ext cx="9253151" cy="5204898"/>
          </a:xfrm>
        </p:spPr>
      </p:pic>
    </p:spTree>
    <p:extLst>
      <p:ext uri="{BB962C8B-B14F-4D97-AF65-F5344CB8AC3E}">
        <p14:creationId xmlns:p14="http://schemas.microsoft.com/office/powerpoint/2010/main" val="15683307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</TotalTime>
  <Words>69</Words>
  <Application>Microsoft Office PowerPoint</Application>
  <PresentationFormat>Widescreen</PresentationFormat>
  <Paragraphs>32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Trebuchet MS</vt:lpstr>
      <vt:lpstr>Wingdings 3</vt:lpstr>
      <vt:lpstr>Facet</vt:lpstr>
      <vt:lpstr>Smart City Hackathon Rajkot 2020 - 21</vt:lpstr>
      <vt:lpstr>Team Members &amp; Mentors</vt:lpstr>
      <vt:lpstr>Tools and Technologies used to solve the problem</vt:lpstr>
      <vt:lpstr>Road Map/Flow diagram of development</vt:lpstr>
      <vt:lpstr>Pictorial Flow of diagram</vt:lpstr>
      <vt:lpstr>Screenshoot / Photo of practical with arduino</vt:lpstr>
      <vt:lpstr>PowerPoint Presentation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Hackathon Rajkot 2020 - 21</dc:title>
  <dc:creator>Devang Garach</dc:creator>
  <cp:lastModifiedBy>Devang Garach</cp:lastModifiedBy>
  <cp:revision>14</cp:revision>
  <dcterms:created xsi:type="dcterms:W3CDTF">2020-01-24T09:02:24Z</dcterms:created>
  <dcterms:modified xsi:type="dcterms:W3CDTF">2020-01-24T10:50:23Z</dcterms:modified>
</cp:coreProperties>
</file>